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3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8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5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EC04-CCAF-4C99-AE9E-6C7D584CABF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0C3A-13A4-4B38-ABF0-CEE7C769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0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3364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8967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635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421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6553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2524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1095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3216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20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Progress+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SHARKON</cp:lastModifiedBy>
  <cp:revision>2</cp:revision>
  <dcterms:created xsi:type="dcterms:W3CDTF">2023-08-24T12:15:26Z</dcterms:created>
  <dcterms:modified xsi:type="dcterms:W3CDTF">2023-11-27T13:03:23Z</dcterms:modified>
</cp:coreProperties>
</file>